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5327650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66040" y="4058280"/>
            <a:ext cx="47944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72232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6604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22320" y="4170600"/>
            <a:ext cx="2339280" cy="186624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66040" y="4170600"/>
            <a:ext cx="2339280" cy="1866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66040" y="1768680"/>
            <a:ext cx="479448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99600" y="1237320"/>
            <a:ext cx="4527720" cy="4915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6604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722320" y="40582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722320" y="1768680"/>
            <a:ext cx="2339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66040" y="4058280"/>
            <a:ext cx="47937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99600" y="1237320"/>
            <a:ext cx="4527720" cy="26316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66040" y="1768680"/>
            <a:ext cx="479448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hyperlink" Target="mailto:Simon.ramat@cantal.gouv.fr" TargetMode="External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6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6920" cy="755784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6920" cy="75578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8" name="Image 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6920" cy="755784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9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0"/>
            <a:ext cx="5326920" cy="755784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1127160" y="3420000"/>
            <a:ext cx="3552840" cy="455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000" lIns="90000" rIns="90000" tIns="45000"/>
          <a:p>
            <a:r>
              <a:rPr b="1" lang="fr-FR" sz="1200">
                <a:solidFill>
                  <a:srgbClr val="000000"/>
                </a:solidFill>
                <a:latin typeface="Calibri"/>
              </a:rPr>
              <a:t>RAMAT Simon</a:t>
            </a:r>
            <a:r>
              <a:rPr lang="fr-FR" sz="1200">
                <a:solidFill>
                  <a:srgbClr val="000000"/>
                </a:solidFill>
                <a:latin typeface="Calibri"/>
              </a:rPr>
              <a:t> : </a:t>
            </a:r>
            <a:r>
              <a:rPr i="1" lang="fr-FR" sz="1200">
                <a:solidFill>
                  <a:srgbClr val="000000"/>
                </a:solidFill>
                <a:latin typeface="Calibri"/>
              </a:rPr>
              <a:t>Référent « Engagement civique »</a:t>
            </a:r>
            <a:endParaRPr/>
          </a:p>
          <a:p>
            <a:r>
              <a:rPr lang="fr-FR" sz="1200" u="sng">
                <a:solidFill>
                  <a:srgbClr val="000000"/>
                </a:solidFill>
                <a:latin typeface="Calibri"/>
                <a:hlinkClick r:id="rId2"/>
              </a:rPr>
              <a:t>Simon.ramat@cantal.gouv.fr</a:t>
            </a:r>
            <a:r>
              <a:rPr lang="fr-FR" sz="1200">
                <a:solidFill>
                  <a:srgbClr val="000000"/>
                </a:solidFill>
                <a:latin typeface="Calibri"/>
              </a:rPr>
              <a:t> / 04-63-27-32-40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